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3" r:id="rId10"/>
    <p:sldId id="272" r:id="rId11"/>
    <p:sldId id="265" r:id="rId12"/>
    <p:sldId id="273" r:id="rId13"/>
    <p:sldId id="266" r:id="rId14"/>
    <p:sldId id="267" r:id="rId15"/>
    <p:sldId id="269" r:id="rId16"/>
    <p:sldId id="268" r:id="rId17"/>
    <p:sldId id="270" r:id="rId18"/>
    <p:sldId id="271" r:id="rId19"/>
    <p:sldId id="274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766"/>
    <p:restoredTop sz="94651"/>
  </p:normalViewPr>
  <p:slideViewPr>
    <p:cSldViewPr snapToGrid="0" snapToObjects="1">
      <p:cViewPr varScale="1">
        <p:scale>
          <a:sx n="125" d="100"/>
          <a:sy n="125" d="100"/>
        </p:scale>
        <p:origin x="176" y="6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C31CF6-887A-B949-86CD-C86993BCF2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0D06DD-8094-8545-B06A-A56FC19F31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85322B-816F-184D-9885-56A8DE845A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5A6BF-CB01-594D-839E-C300DF422C3E}" type="datetimeFigureOut">
              <a:rPr lang="en-US" smtClean="0"/>
              <a:t>6/8/18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984233-5FB6-ED42-9C20-72FC062D01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1C309F-460A-0C4A-8D75-613AC026D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69AC29-ABB2-DD43-BEF5-61B04F028B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2385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1D9F3C-2F05-6E4F-9E1D-D8011E761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20F25B4-4719-4741-A8D1-03471CB95A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66D183-5E41-D842-9C87-C43A77F364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5A6BF-CB01-594D-839E-C300DF422C3E}" type="datetimeFigureOut">
              <a:rPr lang="en-US" smtClean="0"/>
              <a:t>6/8/18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922821-AA32-9540-A9DE-048748289D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3245C0-D5D9-5D48-AF0E-23DAE2660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69AC29-ABB2-DD43-BEF5-61B04F028B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6195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AEAAF09-0656-4941-A0C7-49BA6D30671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C84B53F-8519-D745-889B-F3E1C68F13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8022F9-B4F9-A44F-851D-A555AE9A32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5A6BF-CB01-594D-839E-C300DF422C3E}" type="datetimeFigureOut">
              <a:rPr lang="en-US" smtClean="0"/>
              <a:t>6/8/18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0E142F-AFA9-C843-8AB5-8762291A25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A8459D-285F-984E-848B-8CE40D3F9D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69AC29-ABB2-DD43-BEF5-61B04F028B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6859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25AEE3-3898-8441-821B-834F727D6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881A38-AC5E-564E-917C-876B13BCBD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FAEEC7-BD78-664E-868B-735D2CC009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5A6BF-CB01-594D-839E-C300DF422C3E}" type="datetimeFigureOut">
              <a:rPr lang="en-US" smtClean="0"/>
              <a:t>6/8/18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17F354-CA4F-8B48-BCA8-CDCB227E67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697F00-2641-CE45-B56D-0E4FD0E03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69AC29-ABB2-DD43-BEF5-61B04F028B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0949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127C24-7F71-9344-8E62-620274FE0A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045D3E-E842-C842-A928-F40C9C8075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907151-61ED-F34A-A689-2FEC578EBD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5A6BF-CB01-594D-839E-C300DF422C3E}" type="datetimeFigureOut">
              <a:rPr lang="en-US" smtClean="0"/>
              <a:t>6/8/18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5E6F-D6A7-734D-8952-E57D5ABAA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029778-B9DD-8643-9EAD-DE8478CDE5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69AC29-ABB2-DD43-BEF5-61B04F028B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4694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2E83FE-3DAA-7F41-95EB-C9C4A2C91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9C6809-240A-4B42-AAA9-4FABB28FC9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801973-CF30-7348-A1FA-829944757A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1AC07E-7C16-FC4C-8F2E-70D1F8ACCC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5A6BF-CB01-594D-839E-C300DF422C3E}" type="datetimeFigureOut">
              <a:rPr lang="en-US" smtClean="0"/>
              <a:t>6/8/18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816110-513C-2F46-9062-B7BAF3F5EE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0A2B9F-F667-D848-8972-7AB7D8459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69AC29-ABB2-DD43-BEF5-61B04F028B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6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036A3C-5DB6-6C44-B058-CBE3EA2DCA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CC2C3E-EC77-E646-84C6-CFB0A8CC24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E5F093-7334-3C4B-BE61-04611AA8B9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F982615-CB74-D64F-956F-2FA70FD8B1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265D247-A456-2E4F-97C4-B252A9361B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6133D2B-B9D3-D845-87B5-5BD7B630C5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5A6BF-CB01-594D-839E-C300DF422C3E}" type="datetimeFigureOut">
              <a:rPr lang="en-US" smtClean="0"/>
              <a:t>6/8/18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FE1B79-7773-0349-BDA8-60902958DA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D8508CC-E898-1043-83EB-2DF360C97A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69AC29-ABB2-DD43-BEF5-61B04F028B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1683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D41D1-3E44-8249-9CAE-B20659ADB8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2A65714-D860-F34A-B1D6-D7FB908E5F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5A6BF-CB01-594D-839E-C300DF422C3E}" type="datetimeFigureOut">
              <a:rPr lang="en-US" smtClean="0"/>
              <a:t>6/8/18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D3E273-82C4-0C4C-B189-281014EF6D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7962D1-4F5C-F747-8006-55FBB15A5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69AC29-ABB2-DD43-BEF5-61B04F028B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593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429B5C6-42A6-694A-BA0E-B624B450CF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5A6BF-CB01-594D-839E-C300DF422C3E}" type="datetimeFigureOut">
              <a:rPr lang="en-US" smtClean="0"/>
              <a:t>6/8/18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9EEEFE-EAA5-7F47-984D-C8A2C39676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6BCFD1-8E78-4149-A485-2A08A5665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69AC29-ABB2-DD43-BEF5-61B04F028B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6071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02D346-7FB2-924A-A4F9-7995572D7D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3F74C8-DBF5-8142-9FB6-AB1CAF820F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CAD73C-E2E3-834C-B125-32B2049DFF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6000F2-F11F-8543-8255-40775F6CB9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5A6BF-CB01-594D-839E-C300DF422C3E}" type="datetimeFigureOut">
              <a:rPr lang="en-US" smtClean="0"/>
              <a:t>6/8/18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2FFFC7-FE50-3744-A2C5-354CA0793D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7ADB13-6294-104A-A724-957ADF442C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69AC29-ABB2-DD43-BEF5-61B04F028B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8386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ED8EB-1B19-A043-B855-AD9A9A7EB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BA03E9A-B73D-B349-AB2C-A110192D383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288D0F-9D2A-0E4B-B459-BDF5DA574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AADD2B-D7AA-D847-BBD1-7C3B4CE45A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5A6BF-CB01-594D-839E-C300DF422C3E}" type="datetimeFigureOut">
              <a:rPr lang="en-US" smtClean="0"/>
              <a:t>6/8/18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ECBFE9-5EDB-C74F-89F9-277ECFADB7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6C0A91-FF00-5148-8755-0EDB8915B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69AC29-ABB2-DD43-BEF5-61B04F028B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308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D53C750-22FD-C543-9A2B-18AA9BA824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340DD2-DBCF-4F4D-868A-AD31194E46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E86116-F6B5-3543-A53D-04F309DA551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15A6BF-CB01-594D-839E-C300DF422C3E}" type="datetimeFigureOut">
              <a:rPr lang="en-US" smtClean="0"/>
              <a:t>6/8/18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F77557-0241-0648-A53F-D513111CB8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5D3A60-715F-9640-B6FE-5D7EC6F340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69AC29-ABB2-DD43-BEF5-61B04F028B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0472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CD01E-8774-6745-910B-52DAF7009AF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DF2473-434F-B142-9BBE-51A1CA4DFE1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4778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43FF3E0-1B0E-EE4B-82D9-7BDF8157D9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313" r="19537" b="16579"/>
          <a:stretch/>
        </p:blipFill>
        <p:spPr>
          <a:xfrm>
            <a:off x="7684588" y="767772"/>
            <a:ext cx="4235906" cy="251691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82D0798-1327-BE48-B954-0F137C34DE8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83" t="59283" b="5309"/>
          <a:stretch/>
        </p:blipFill>
        <p:spPr>
          <a:xfrm>
            <a:off x="111760" y="707095"/>
            <a:ext cx="4501944" cy="25251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BDB8DAD-E0EF-B44B-BB06-F906776631A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5354" r="17777" b="6296"/>
          <a:stretch/>
        </p:blipFill>
        <p:spPr>
          <a:xfrm>
            <a:off x="3766626" y="654627"/>
            <a:ext cx="3917962" cy="2630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8271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2BF48C0-DDD2-C346-81A8-659AD3C3D9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592" b="57779"/>
          <a:stretch/>
        </p:blipFill>
        <p:spPr>
          <a:xfrm>
            <a:off x="683661" y="1717040"/>
            <a:ext cx="5006639" cy="23063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5856CFB-2503-6744-A7D6-46F4E22C7C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9111" b="6963"/>
          <a:stretch/>
        </p:blipFill>
        <p:spPr>
          <a:xfrm>
            <a:off x="4818781" y="1722120"/>
            <a:ext cx="5006639" cy="2326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8908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27C4F4F-E65D-6448-9DAB-BF71139CEE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5883" y="243801"/>
            <a:ext cx="6527800" cy="40259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1440E5F-D4BE-6B4C-A489-67CE48A356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9060" y="-81023"/>
            <a:ext cx="5887528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F88FB20-3BF5-A145-8471-9886D11079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8451" y="336430"/>
            <a:ext cx="4560031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A1E1A81-D79B-C84A-AEDE-25F90F0D55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20785" y="2908300"/>
            <a:ext cx="5956300" cy="39497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2BF48C0-DDD2-C346-81A8-659AD3C3D9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3240" y="0"/>
            <a:ext cx="50066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5243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7BE4201-9857-7A4A-9199-56A9D8B6DFD6}"/>
              </a:ext>
            </a:extLst>
          </p:cNvPr>
          <p:cNvSpPr txBox="1"/>
          <p:nvPr/>
        </p:nvSpPr>
        <p:spPr>
          <a:xfrm>
            <a:off x="81023" y="1400536"/>
            <a:ext cx="254643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Now try with center=False</a:t>
            </a:r>
          </a:p>
          <a:p>
            <a:endParaRPr lang="en-US" dirty="0"/>
          </a:p>
          <a:p>
            <a:r>
              <a:rPr lang="en-US" dirty="0" err="1"/>
              <a:t>Anc</a:t>
            </a:r>
            <a:r>
              <a:rPr lang="en-US" dirty="0"/>
              <a:t> change in exploration</a:t>
            </a:r>
          </a:p>
          <a:p>
            <a:endParaRPr lang="en-US" dirty="0"/>
          </a:p>
          <a:p>
            <a:r>
              <a:rPr lang="en-US" dirty="0"/>
              <a:t>Seed=40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9C1515-91C3-3941-B34D-EC4EA7F846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8011" y="0"/>
            <a:ext cx="4605618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A99236D-327D-154B-8386-CCA65E3D94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3365" y="0"/>
            <a:ext cx="419150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508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88F7435-DEDB-BC4A-83A7-0F2420A88E05}"/>
              </a:ext>
            </a:extLst>
          </p:cNvPr>
          <p:cNvSpPr txBox="1"/>
          <p:nvPr/>
        </p:nvSpPr>
        <p:spPr>
          <a:xfrm>
            <a:off x="474562" y="1099595"/>
            <a:ext cx="1909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Now try seed = 9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B653C0A-29DA-E746-9AEF-D4EEF5BD2B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1578" y="-47357"/>
            <a:ext cx="45562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5464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88F7435-DEDB-BC4A-83A7-0F2420A88E05}"/>
              </a:ext>
            </a:extLst>
          </p:cNvPr>
          <p:cNvSpPr txBox="1"/>
          <p:nvPr/>
        </p:nvSpPr>
        <p:spPr>
          <a:xfrm>
            <a:off x="474562" y="1099595"/>
            <a:ext cx="19098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Now try seed = 9 ,</a:t>
            </a:r>
            <a:r>
              <a:rPr lang="en-US" dirty="0" err="1"/>
              <a:t>lr</a:t>
            </a:r>
            <a:r>
              <a:rPr lang="en-US" dirty="0"/>
              <a:t> @ 0.0001 and 0.01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CB7CDD-5888-4E4B-A3DD-C29622F4F7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0882" y="0"/>
            <a:ext cx="70174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7381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1116BBB-E724-0946-9B4E-70903298A9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7290" y="0"/>
            <a:ext cx="9285316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E099F8D-04C5-EE48-8398-90788BC7193D}"/>
              </a:ext>
            </a:extLst>
          </p:cNvPr>
          <p:cNvSpPr/>
          <p:nvPr/>
        </p:nvSpPr>
        <p:spPr>
          <a:xfrm>
            <a:off x="-136919" y="1017969"/>
            <a:ext cx="39535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Now try seed = 14 ,</a:t>
            </a:r>
            <a:r>
              <a:rPr lang="en-US" dirty="0" err="1"/>
              <a:t>lr</a:t>
            </a:r>
            <a:r>
              <a:rPr lang="en-US" dirty="0"/>
              <a:t> @ 0.0001 and 0.01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A5B8D9-71C4-6A44-907D-C169AD69E9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500" y="1504533"/>
            <a:ext cx="3435956" cy="54706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0744205-9896-0F48-965B-4FA137E2BB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7596" y="236477"/>
            <a:ext cx="4991100" cy="379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0322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A65CD70-B255-A44B-87CB-A8D7BBF138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0904" y="-191386"/>
            <a:ext cx="4188889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EE1A9E2-E2BC-2244-ABE2-2524E7BE86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7313" y="1218314"/>
            <a:ext cx="6489700" cy="4038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174A648-1D6D-7C42-90E2-1E0E890561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333" y="0"/>
            <a:ext cx="4806890" cy="4178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1052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87DFF03-E424-754C-8783-B7B3D35058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3211" y="0"/>
            <a:ext cx="4494362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3CE167B-CDF8-964A-80B5-19DCDFB2D5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2853" y="0"/>
            <a:ext cx="74758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38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9264192-78EC-DA4A-9764-5DD16276EF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184" b="57303"/>
          <a:stretch/>
        </p:blipFill>
        <p:spPr>
          <a:xfrm>
            <a:off x="321538" y="1033029"/>
            <a:ext cx="3599558" cy="203529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3520641-5EB8-CF40-9A5A-44AE0F1FE72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3532"/>
          <a:stretch/>
        </p:blipFill>
        <p:spPr>
          <a:xfrm>
            <a:off x="3774664" y="1033029"/>
            <a:ext cx="3647142" cy="21775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9A2FDF0-8975-7F4B-B8AE-CE6F6A0FDD5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023" t="9438" b="58884"/>
          <a:stretch/>
        </p:blipFill>
        <p:spPr>
          <a:xfrm>
            <a:off x="7210621" y="1123992"/>
            <a:ext cx="4143011" cy="20865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F48E084-2197-4343-A122-7CD1F76FBD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6811" b="7160"/>
          <a:stretch/>
        </p:blipFill>
        <p:spPr>
          <a:xfrm>
            <a:off x="485139" y="3210559"/>
            <a:ext cx="3613067" cy="207264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3882616-F1EF-604D-B78D-A3B1B3C056E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1133" b="12384"/>
          <a:stretch/>
        </p:blipFill>
        <p:spPr>
          <a:xfrm>
            <a:off x="3774665" y="3210559"/>
            <a:ext cx="3647141" cy="217842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EFE6E83-09ED-ED49-99ED-3938FAC6BDF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64" t="54123" b="13008"/>
          <a:stretch/>
        </p:blipFill>
        <p:spPr>
          <a:xfrm>
            <a:off x="7178758" y="3226351"/>
            <a:ext cx="4174874" cy="2146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6862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AE139F1-14D2-A74D-88D6-A742538E30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993" y="1164301"/>
            <a:ext cx="4083346" cy="27826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B94FD0B-EF13-A842-BA1C-8ED4A82611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5928" y="1164301"/>
            <a:ext cx="4173999" cy="278266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DEF052F-F03B-EE4A-9D39-4E9AA688F2E1}"/>
              </a:ext>
            </a:extLst>
          </p:cNvPr>
          <p:cNvSpPr txBox="1"/>
          <p:nvPr/>
        </p:nvSpPr>
        <p:spPr>
          <a:xfrm>
            <a:off x="6592927" y="3946967"/>
            <a:ext cx="5698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Yu Gothic" panose="020B0400000000000000" pitchFamily="34" charset="-128"/>
                <a:ea typeface="Yu Gothic" panose="020B0400000000000000" pitchFamily="34" charset="-128"/>
              </a:rPr>
              <a:t>steps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F0F1AB0-9084-9C4E-9188-2B49445EC2D7}"/>
              </a:ext>
            </a:extLst>
          </p:cNvPr>
          <p:cNvSpPr txBox="1"/>
          <p:nvPr/>
        </p:nvSpPr>
        <p:spPr>
          <a:xfrm>
            <a:off x="2097741" y="3946967"/>
            <a:ext cx="86957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Yu Gothic" panose="020B0400000000000000" pitchFamily="34" charset="-128"/>
                <a:ea typeface="Yu Gothic" panose="020B0400000000000000" pitchFamily="34" charset="-128"/>
              </a:rPr>
              <a:t>episodes</a:t>
            </a:r>
          </a:p>
        </p:txBody>
      </p:sp>
    </p:spTree>
    <p:extLst>
      <p:ext uri="{BB962C8B-B14F-4D97-AF65-F5344CB8AC3E}">
        <p14:creationId xmlns:p14="http://schemas.microsoft.com/office/powerpoint/2010/main" val="23496765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/var/folders/0w/fbzvn4bn7y5dxl8vf4t2y09m0000gn/T/com.microsoft.Powerpoint/WebArchiveCopyPasteTempFiles/p28472">
            <a:extLst>
              <a:ext uri="{FF2B5EF4-FFF2-40B4-BE49-F238E27FC236}">
                <a16:creationId xmlns:a16="http://schemas.microsoft.com/office/drawing/2014/main" id="{2048ED5F-32D4-584F-8AC6-792B390EBF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499"/>
          <a:stretch/>
        </p:blipFill>
        <p:spPr bwMode="auto">
          <a:xfrm>
            <a:off x="1053297" y="3136738"/>
            <a:ext cx="4000500" cy="261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/var/folders/0w/fbzvn4bn7y5dxl8vf4t2y09m0000gn/T/com.microsoft.Powerpoint/WebArchiveCopyPasteTempFiles/p28472">
            <a:extLst>
              <a:ext uri="{FF2B5EF4-FFF2-40B4-BE49-F238E27FC236}">
                <a16:creationId xmlns:a16="http://schemas.microsoft.com/office/drawing/2014/main" id="{F03CD08E-21CF-194E-A659-F84AA7B566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590"/>
          <a:stretch/>
        </p:blipFill>
        <p:spPr bwMode="auto">
          <a:xfrm>
            <a:off x="5053797" y="3196862"/>
            <a:ext cx="4000500" cy="2558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05153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3B85C5C-B460-4E48-BF31-67E70D562B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104" y="1965139"/>
            <a:ext cx="4965173" cy="300618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EE52B51-2B1E-0E47-9D65-95AC01A11993}"/>
              </a:ext>
            </a:extLst>
          </p:cNvPr>
          <p:cNvSpPr txBox="1"/>
          <p:nvPr/>
        </p:nvSpPr>
        <p:spPr>
          <a:xfrm>
            <a:off x="8475391" y="5138419"/>
            <a:ext cx="86957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Yu Gothic" panose="020B0400000000000000" pitchFamily="34" charset="-128"/>
                <a:ea typeface="Yu Gothic" panose="020B0400000000000000" pitchFamily="34" charset="-128"/>
              </a:rPr>
              <a:t>steps</a:t>
            </a:r>
          </a:p>
        </p:txBody>
      </p:sp>
      <p:pic>
        <p:nvPicPr>
          <p:cNvPr id="2049" name="Picture 1" descr="/var/folders/0w/fbzvn4bn7y5dxl8vf4t2y09m0000gn/T/com.microsoft.Powerpoint/WebArchiveCopyPasteTempFiles/p28480">
            <a:extLst>
              <a:ext uri="{FF2B5EF4-FFF2-40B4-BE49-F238E27FC236}">
                <a16:creationId xmlns:a16="http://schemas.microsoft.com/office/drawing/2014/main" id="{3D2FA5CA-7C61-2E46-A4C1-CF8C9C58B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7821" y="1965139"/>
            <a:ext cx="4741992" cy="3173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p28481">
            <a:extLst>
              <a:ext uri="{FF2B5EF4-FFF2-40B4-BE49-F238E27FC236}">
                <a16:creationId xmlns:a16="http://schemas.microsoft.com/office/drawing/2014/main" id="{A239A1E2-FAA0-714E-A586-312D6B4659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372600" cy="713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95817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/var/folders/0w/fbzvn4bn7y5dxl8vf4t2y09m0000gn/T/com.microsoft.Powerpoint/WebArchiveCopyPasteTempFiles/p28482">
            <a:extLst>
              <a:ext uri="{FF2B5EF4-FFF2-40B4-BE49-F238E27FC236}">
                <a16:creationId xmlns:a16="http://schemas.microsoft.com/office/drawing/2014/main" id="{F2D13DD9-D0C2-2041-AE36-A23B955360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60" b="10348"/>
          <a:stretch/>
        </p:blipFill>
        <p:spPr bwMode="auto">
          <a:xfrm>
            <a:off x="1051351" y="1487347"/>
            <a:ext cx="4667296" cy="3113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" descr="/var/folders/0w/fbzvn4bn7y5dxl8vf4t2y09m0000gn/T/com.microsoft.Powerpoint/WebArchiveCopyPasteTempFiles/p28481">
            <a:extLst>
              <a:ext uri="{FF2B5EF4-FFF2-40B4-BE49-F238E27FC236}">
                <a16:creationId xmlns:a16="http://schemas.microsoft.com/office/drawing/2014/main" id="{90AF5AEA-02D8-6E44-96F7-85B6841678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58" b="13259"/>
          <a:stretch/>
        </p:blipFill>
        <p:spPr bwMode="auto">
          <a:xfrm>
            <a:off x="5616898" y="1487347"/>
            <a:ext cx="4700002" cy="3009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48530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/var/folders/0w/fbzvn4bn7y5dxl8vf4t2y09m0000gn/T/com.microsoft.Powerpoint/WebArchiveCopyPasteTempFiles/p28483">
            <a:extLst>
              <a:ext uri="{FF2B5EF4-FFF2-40B4-BE49-F238E27FC236}">
                <a16:creationId xmlns:a16="http://schemas.microsoft.com/office/drawing/2014/main" id="{0BB781CC-6530-4542-9BEB-33DD9A4D1C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4" b="14896"/>
          <a:stretch/>
        </p:blipFill>
        <p:spPr bwMode="auto">
          <a:xfrm>
            <a:off x="266971" y="1944547"/>
            <a:ext cx="4555222" cy="3044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/var/folders/0w/fbzvn4bn7y5dxl8vf4t2y09m0000gn/T/com.microsoft.Powerpoint/WebArchiveCopyPasteTempFiles/p28487">
            <a:extLst>
              <a:ext uri="{FF2B5EF4-FFF2-40B4-BE49-F238E27FC236}">
                <a16:creationId xmlns:a16="http://schemas.microsoft.com/office/drawing/2014/main" id="{84238F7D-E21B-8546-AE00-E20582A8AE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42"/>
          <a:stretch/>
        </p:blipFill>
        <p:spPr bwMode="auto">
          <a:xfrm>
            <a:off x="5570475" y="1944547"/>
            <a:ext cx="4974062" cy="2963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66692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7" name="Picture 1" descr="/var/folders/0w/fbzvn4bn7y5dxl8vf4t2y09m0000gn/T/com.microsoft.Powerpoint/WebArchiveCopyPasteTempFiles/p28485">
            <a:extLst>
              <a:ext uri="{FF2B5EF4-FFF2-40B4-BE49-F238E27FC236}">
                <a16:creationId xmlns:a16="http://schemas.microsoft.com/office/drawing/2014/main" id="{C1C20870-F01B-8040-BC0B-9D78B5D3F0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51" b="15635"/>
          <a:stretch/>
        </p:blipFill>
        <p:spPr bwMode="auto">
          <a:xfrm>
            <a:off x="1081592" y="3477366"/>
            <a:ext cx="4629582" cy="2708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1" name="Picture 1" descr="/var/folders/0w/fbzvn4bn7y5dxl8vf4t2y09m0000gn/T/com.microsoft.Powerpoint/WebArchiveCopyPasteTempFiles/p28486">
            <a:extLst>
              <a:ext uri="{FF2B5EF4-FFF2-40B4-BE49-F238E27FC236}">
                <a16:creationId xmlns:a16="http://schemas.microsoft.com/office/drawing/2014/main" id="{7D9447C6-4A6E-5F43-958D-F64685F768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3474" y="2200350"/>
            <a:ext cx="4522557" cy="3041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5B06934-3087-BE48-BCB5-A16EE87357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4037" y="0"/>
            <a:ext cx="3847674" cy="2601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755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A5A9FAC-857D-3642-8D81-1C5C955C9B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261" y="0"/>
            <a:ext cx="118614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7344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5B06934-3087-BE48-BCB5-A16EE87357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0424"/>
            <a:ext cx="3847674" cy="260110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9F071A6-3C51-244A-ABDE-116EA216CD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7902" y="620926"/>
            <a:ext cx="3501529" cy="221060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7F4EE88-5C68-1F44-9EC9-1A0C5FE8B6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5413" y="0"/>
            <a:ext cx="4094328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8C26391-4010-D746-AFDD-6BA69D530108}"/>
              </a:ext>
            </a:extLst>
          </p:cNvPr>
          <p:cNvSpPr txBox="1"/>
          <p:nvPr/>
        </p:nvSpPr>
        <p:spPr>
          <a:xfrm>
            <a:off x="1891553" y="3567953"/>
            <a:ext cx="27663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Random seed = 42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1181E97-B318-1F4C-AE90-279B0728A6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3480" y="230424"/>
            <a:ext cx="47650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1168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1590</TotalTime>
  <Words>47</Words>
  <Application>Microsoft Macintosh PowerPoint</Application>
  <PresentationFormat>Widescreen</PresentationFormat>
  <Paragraphs>12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Yu Gothic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Adam Green</dc:creator>
  <cp:lastModifiedBy>Adam Green</cp:lastModifiedBy>
  <cp:revision>22</cp:revision>
  <dcterms:created xsi:type="dcterms:W3CDTF">2018-06-07T14:38:07Z</dcterms:created>
  <dcterms:modified xsi:type="dcterms:W3CDTF">2018-06-09T03:13:20Z</dcterms:modified>
</cp:coreProperties>
</file>